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8" r:id="rId3"/>
    <p:sldId id="266" r:id="rId4"/>
    <p:sldId id="257" r:id="rId5"/>
    <p:sldId id="258" r:id="rId6"/>
    <p:sldId id="260" r:id="rId7"/>
    <p:sldId id="261" r:id="rId8"/>
    <p:sldId id="263" r:id="rId9"/>
    <p:sldId id="264" r:id="rId10"/>
    <p:sldId id="269" r:id="rId11"/>
    <p:sldId id="27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1DDBC1-0A47-4427-B329-9E5822F388F5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705AA12-4A5B-4D7A-BC47-ED62D9D56FB6}">
      <dgm:prSet/>
      <dgm:spPr/>
      <dgm:t>
        <a:bodyPr/>
        <a:lstStyle/>
        <a:p>
          <a:r>
            <a:rPr lang="en-GB"/>
            <a:t>Daniel: Engineer</a:t>
          </a:r>
          <a:endParaRPr lang="en-US"/>
        </a:p>
      </dgm:t>
    </dgm:pt>
    <dgm:pt modelId="{7F1685CF-095F-49B2-A950-E28F0909EC8E}" type="parTrans" cxnId="{5825EF06-BE21-4016-A6E2-A52E34C510B3}">
      <dgm:prSet/>
      <dgm:spPr/>
      <dgm:t>
        <a:bodyPr/>
        <a:lstStyle/>
        <a:p>
          <a:endParaRPr lang="en-US"/>
        </a:p>
      </dgm:t>
    </dgm:pt>
    <dgm:pt modelId="{659B87CD-443E-4666-B375-B59B2CAD3087}" type="sibTrans" cxnId="{5825EF06-BE21-4016-A6E2-A52E34C510B3}">
      <dgm:prSet/>
      <dgm:spPr/>
      <dgm:t>
        <a:bodyPr/>
        <a:lstStyle/>
        <a:p>
          <a:endParaRPr lang="en-US"/>
        </a:p>
      </dgm:t>
    </dgm:pt>
    <dgm:pt modelId="{B17A4086-6083-46BD-9E02-5CC65CF50674}">
      <dgm:prSet/>
      <dgm:spPr/>
      <dgm:t>
        <a:bodyPr/>
        <a:lstStyle/>
        <a:p>
          <a:r>
            <a:rPr lang="en-GB"/>
            <a:t>Dominik: Artist</a:t>
          </a:r>
          <a:endParaRPr lang="en-US"/>
        </a:p>
      </dgm:t>
    </dgm:pt>
    <dgm:pt modelId="{C199BB6A-3F35-421E-B27B-3E09D083500F}" type="parTrans" cxnId="{6FADC42D-E6BA-4057-A272-4DC87F242925}">
      <dgm:prSet/>
      <dgm:spPr/>
      <dgm:t>
        <a:bodyPr/>
        <a:lstStyle/>
        <a:p>
          <a:endParaRPr lang="en-US"/>
        </a:p>
      </dgm:t>
    </dgm:pt>
    <dgm:pt modelId="{20CEBEC3-48BA-45A5-840B-8A57EDDC6F8B}" type="sibTrans" cxnId="{6FADC42D-E6BA-4057-A272-4DC87F242925}">
      <dgm:prSet/>
      <dgm:spPr/>
      <dgm:t>
        <a:bodyPr/>
        <a:lstStyle/>
        <a:p>
          <a:endParaRPr lang="en-US"/>
        </a:p>
      </dgm:t>
    </dgm:pt>
    <dgm:pt modelId="{947CC0EF-7522-4E43-9E87-88F7A384F4A5}">
      <dgm:prSet/>
      <dgm:spPr/>
      <dgm:t>
        <a:bodyPr/>
        <a:lstStyle/>
        <a:p>
          <a:r>
            <a:rPr lang="en-GB"/>
            <a:t>Carly: Designer </a:t>
          </a:r>
          <a:endParaRPr lang="en-US"/>
        </a:p>
      </dgm:t>
    </dgm:pt>
    <dgm:pt modelId="{60FA4B50-AC13-44AD-A4C4-FCD0AC2921B1}" type="parTrans" cxnId="{CC82E441-68BC-485C-AE7D-B0B503364021}">
      <dgm:prSet/>
      <dgm:spPr/>
      <dgm:t>
        <a:bodyPr/>
        <a:lstStyle/>
        <a:p>
          <a:endParaRPr lang="en-US"/>
        </a:p>
      </dgm:t>
    </dgm:pt>
    <dgm:pt modelId="{1BB791C3-9B8C-4C80-8C15-D5D92EB3470A}" type="sibTrans" cxnId="{CC82E441-68BC-485C-AE7D-B0B503364021}">
      <dgm:prSet/>
      <dgm:spPr/>
      <dgm:t>
        <a:bodyPr/>
        <a:lstStyle/>
        <a:p>
          <a:endParaRPr lang="en-US"/>
        </a:p>
      </dgm:t>
    </dgm:pt>
    <dgm:pt modelId="{641A8FB6-0A1E-4BB4-879A-16C1D9AD7CB0}">
      <dgm:prSet/>
      <dgm:spPr/>
      <dgm:t>
        <a:bodyPr/>
        <a:lstStyle/>
        <a:p>
          <a:r>
            <a:rPr lang="en-GB"/>
            <a:t>Jhulissa: Designer </a:t>
          </a:r>
          <a:endParaRPr lang="en-US"/>
        </a:p>
      </dgm:t>
    </dgm:pt>
    <dgm:pt modelId="{9B453AF2-3732-4945-8713-6CF75A116F1A}" type="parTrans" cxnId="{6FC03218-8266-4DE4-BC7B-A8DDFCDB90C3}">
      <dgm:prSet/>
      <dgm:spPr/>
      <dgm:t>
        <a:bodyPr/>
        <a:lstStyle/>
        <a:p>
          <a:endParaRPr lang="en-US"/>
        </a:p>
      </dgm:t>
    </dgm:pt>
    <dgm:pt modelId="{4B5858B4-9CE8-4E1C-BF4A-8112E4479C1E}" type="sibTrans" cxnId="{6FC03218-8266-4DE4-BC7B-A8DDFCDB90C3}">
      <dgm:prSet/>
      <dgm:spPr/>
      <dgm:t>
        <a:bodyPr/>
        <a:lstStyle/>
        <a:p>
          <a:endParaRPr lang="en-US"/>
        </a:p>
      </dgm:t>
    </dgm:pt>
    <dgm:pt modelId="{E6F5975E-27BC-4C21-91FF-E1D23028B1F1}" type="pres">
      <dgm:prSet presAssocID="{051DDBC1-0A47-4427-B329-9E5822F388F5}" presName="linear" presStyleCnt="0">
        <dgm:presLayoutVars>
          <dgm:animLvl val="lvl"/>
          <dgm:resizeHandles val="exact"/>
        </dgm:presLayoutVars>
      </dgm:prSet>
      <dgm:spPr/>
    </dgm:pt>
    <dgm:pt modelId="{9D58C541-4392-45D0-9002-0273E2EAF8C8}" type="pres">
      <dgm:prSet presAssocID="{0705AA12-4A5B-4D7A-BC47-ED62D9D56F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EF0E202-753C-405E-AAEE-F1C0E31A53DB}" type="pres">
      <dgm:prSet presAssocID="{659B87CD-443E-4666-B375-B59B2CAD3087}" presName="spacer" presStyleCnt="0"/>
      <dgm:spPr/>
    </dgm:pt>
    <dgm:pt modelId="{D02B6FD9-AC95-4709-B668-EAA0448C28A7}" type="pres">
      <dgm:prSet presAssocID="{B17A4086-6083-46BD-9E02-5CC65CF5067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8703B35-2945-4F6A-8E22-A67F02F8A5BC}" type="pres">
      <dgm:prSet presAssocID="{20CEBEC3-48BA-45A5-840B-8A57EDDC6F8B}" presName="spacer" presStyleCnt="0"/>
      <dgm:spPr/>
    </dgm:pt>
    <dgm:pt modelId="{FF279EDC-3F4D-4B82-BE83-A2897C8353F6}" type="pres">
      <dgm:prSet presAssocID="{947CC0EF-7522-4E43-9E87-88F7A384F4A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D0ABD6-8049-4D27-A2C2-77A746BAFFE1}" type="pres">
      <dgm:prSet presAssocID="{1BB791C3-9B8C-4C80-8C15-D5D92EB3470A}" presName="spacer" presStyleCnt="0"/>
      <dgm:spPr/>
    </dgm:pt>
    <dgm:pt modelId="{1C7319C3-EB66-4E48-9C18-DF4912897BD7}" type="pres">
      <dgm:prSet presAssocID="{641A8FB6-0A1E-4BB4-879A-16C1D9AD7CB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25EF06-BE21-4016-A6E2-A52E34C510B3}" srcId="{051DDBC1-0A47-4427-B329-9E5822F388F5}" destId="{0705AA12-4A5B-4D7A-BC47-ED62D9D56FB6}" srcOrd="0" destOrd="0" parTransId="{7F1685CF-095F-49B2-A950-E28F0909EC8E}" sibTransId="{659B87CD-443E-4666-B375-B59B2CAD3087}"/>
    <dgm:cxn modelId="{EFC41D17-60BA-4469-9F8B-E6ED3F10620B}" type="presOf" srcId="{947CC0EF-7522-4E43-9E87-88F7A384F4A5}" destId="{FF279EDC-3F4D-4B82-BE83-A2897C8353F6}" srcOrd="0" destOrd="0" presId="urn:microsoft.com/office/officeart/2005/8/layout/vList2"/>
    <dgm:cxn modelId="{6FC03218-8266-4DE4-BC7B-A8DDFCDB90C3}" srcId="{051DDBC1-0A47-4427-B329-9E5822F388F5}" destId="{641A8FB6-0A1E-4BB4-879A-16C1D9AD7CB0}" srcOrd="3" destOrd="0" parTransId="{9B453AF2-3732-4945-8713-6CF75A116F1A}" sibTransId="{4B5858B4-9CE8-4E1C-BF4A-8112E4479C1E}"/>
    <dgm:cxn modelId="{6FADC42D-E6BA-4057-A272-4DC87F242925}" srcId="{051DDBC1-0A47-4427-B329-9E5822F388F5}" destId="{B17A4086-6083-46BD-9E02-5CC65CF50674}" srcOrd="1" destOrd="0" parTransId="{C199BB6A-3F35-421E-B27B-3E09D083500F}" sibTransId="{20CEBEC3-48BA-45A5-840B-8A57EDDC6F8B}"/>
    <dgm:cxn modelId="{CC82E441-68BC-485C-AE7D-B0B503364021}" srcId="{051DDBC1-0A47-4427-B329-9E5822F388F5}" destId="{947CC0EF-7522-4E43-9E87-88F7A384F4A5}" srcOrd="2" destOrd="0" parTransId="{60FA4B50-AC13-44AD-A4C4-FCD0AC2921B1}" sibTransId="{1BB791C3-9B8C-4C80-8C15-D5D92EB3470A}"/>
    <dgm:cxn modelId="{67022A6C-486D-4DF8-863B-CA500F18CFE1}" type="presOf" srcId="{B17A4086-6083-46BD-9E02-5CC65CF50674}" destId="{D02B6FD9-AC95-4709-B668-EAA0448C28A7}" srcOrd="0" destOrd="0" presId="urn:microsoft.com/office/officeart/2005/8/layout/vList2"/>
    <dgm:cxn modelId="{86B2F36D-E6CE-49E3-92C9-1728ED5B9848}" type="presOf" srcId="{0705AA12-4A5B-4D7A-BC47-ED62D9D56FB6}" destId="{9D58C541-4392-45D0-9002-0273E2EAF8C8}" srcOrd="0" destOrd="0" presId="urn:microsoft.com/office/officeart/2005/8/layout/vList2"/>
    <dgm:cxn modelId="{2A2BA294-7183-4480-80C4-A940B675DCE1}" type="presOf" srcId="{051DDBC1-0A47-4427-B329-9E5822F388F5}" destId="{E6F5975E-27BC-4C21-91FF-E1D23028B1F1}" srcOrd="0" destOrd="0" presId="urn:microsoft.com/office/officeart/2005/8/layout/vList2"/>
    <dgm:cxn modelId="{695739DB-2843-4D17-B9EE-51D96ED6FB03}" type="presOf" srcId="{641A8FB6-0A1E-4BB4-879A-16C1D9AD7CB0}" destId="{1C7319C3-EB66-4E48-9C18-DF4912897BD7}" srcOrd="0" destOrd="0" presId="urn:microsoft.com/office/officeart/2005/8/layout/vList2"/>
    <dgm:cxn modelId="{D69FD822-564E-4CFD-91D1-1B041F840737}" type="presParOf" srcId="{E6F5975E-27BC-4C21-91FF-E1D23028B1F1}" destId="{9D58C541-4392-45D0-9002-0273E2EAF8C8}" srcOrd="0" destOrd="0" presId="urn:microsoft.com/office/officeart/2005/8/layout/vList2"/>
    <dgm:cxn modelId="{203A3B7F-C65B-40D2-9E08-8CFDD9283C25}" type="presParOf" srcId="{E6F5975E-27BC-4C21-91FF-E1D23028B1F1}" destId="{3EF0E202-753C-405E-AAEE-F1C0E31A53DB}" srcOrd="1" destOrd="0" presId="urn:microsoft.com/office/officeart/2005/8/layout/vList2"/>
    <dgm:cxn modelId="{170C5F88-BA8C-45BE-9FF2-7917612BB857}" type="presParOf" srcId="{E6F5975E-27BC-4C21-91FF-E1D23028B1F1}" destId="{D02B6FD9-AC95-4709-B668-EAA0448C28A7}" srcOrd="2" destOrd="0" presId="urn:microsoft.com/office/officeart/2005/8/layout/vList2"/>
    <dgm:cxn modelId="{143DF937-0CCC-4D3B-81D1-7222F93333BF}" type="presParOf" srcId="{E6F5975E-27BC-4C21-91FF-E1D23028B1F1}" destId="{38703B35-2945-4F6A-8E22-A67F02F8A5BC}" srcOrd="3" destOrd="0" presId="urn:microsoft.com/office/officeart/2005/8/layout/vList2"/>
    <dgm:cxn modelId="{A0EA0548-F4B5-4025-A244-B8BB42B5B35A}" type="presParOf" srcId="{E6F5975E-27BC-4C21-91FF-E1D23028B1F1}" destId="{FF279EDC-3F4D-4B82-BE83-A2897C8353F6}" srcOrd="4" destOrd="0" presId="urn:microsoft.com/office/officeart/2005/8/layout/vList2"/>
    <dgm:cxn modelId="{8056A917-2DA6-4E92-904F-8369F1BCC077}" type="presParOf" srcId="{E6F5975E-27BC-4C21-91FF-E1D23028B1F1}" destId="{EDD0ABD6-8049-4D27-A2C2-77A746BAFFE1}" srcOrd="5" destOrd="0" presId="urn:microsoft.com/office/officeart/2005/8/layout/vList2"/>
    <dgm:cxn modelId="{1326ADCB-44F9-41EB-967C-58471CC0FB9A}" type="presParOf" srcId="{E6F5975E-27BC-4C21-91FF-E1D23028B1F1}" destId="{1C7319C3-EB66-4E48-9C18-DF4912897BD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D2570D-B474-4B24-A173-C35961699615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67E4DDD-4055-48C5-95E2-BDE3844C98F5}">
      <dgm:prSet/>
      <dgm:spPr/>
      <dgm:t>
        <a:bodyPr/>
        <a:lstStyle/>
        <a:p>
          <a:r>
            <a:rPr lang="en-GB"/>
            <a:t>- Keep book tab open from start, but offer discount for people who finish the book .</a:t>
          </a:r>
          <a:endParaRPr lang="en-US"/>
        </a:p>
      </dgm:t>
    </dgm:pt>
    <dgm:pt modelId="{0535F9CF-9E6B-40A6-BDCC-879F9618DBDD}" type="parTrans" cxnId="{D92BB8DB-CC8C-4249-84DF-46A4E8D2BF6C}">
      <dgm:prSet/>
      <dgm:spPr/>
      <dgm:t>
        <a:bodyPr/>
        <a:lstStyle/>
        <a:p>
          <a:endParaRPr lang="en-US"/>
        </a:p>
      </dgm:t>
    </dgm:pt>
    <dgm:pt modelId="{F7F9F09A-6092-45E9-9EF9-C4F01EB9B9FA}" type="sibTrans" cxnId="{D92BB8DB-CC8C-4249-84DF-46A4E8D2BF6C}">
      <dgm:prSet/>
      <dgm:spPr/>
      <dgm:t>
        <a:bodyPr/>
        <a:lstStyle/>
        <a:p>
          <a:endParaRPr lang="en-US"/>
        </a:p>
      </dgm:t>
    </dgm:pt>
    <dgm:pt modelId="{0DF680AE-B699-4583-BACA-CC4380AA2BF3}">
      <dgm:prSet/>
      <dgm:spPr/>
      <dgm:t>
        <a:bodyPr/>
        <a:lstStyle/>
        <a:p>
          <a:r>
            <a:rPr lang="en-GB"/>
            <a:t>-Potential notes page or writing area for people who cannot remember codes, or visual prompts with regards to the code for the lockbox </a:t>
          </a:r>
          <a:endParaRPr lang="en-US"/>
        </a:p>
      </dgm:t>
    </dgm:pt>
    <dgm:pt modelId="{65B9029B-C622-47E9-9106-F687D3DA39F1}" type="parTrans" cxnId="{E2C06DE7-A706-48BB-922C-8D8B35FB9D49}">
      <dgm:prSet/>
      <dgm:spPr/>
      <dgm:t>
        <a:bodyPr/>
        <a:lstStyle/>
        <a:p>
          <a:endParaRPr lang="en-US"/>
        </a:p>
      </dgm:t>
    </dgm:pt>
    <dgm:pt modelId="{3609B548-CD11-47B1-A683-42F59A16377B}" type="sibTrans" cxnId="{E2C06DE7-A706-48BB-922C-8D8B35FB9D49}">
      <dgm:prSet/>
      <dgm:spPr/>
      <dgm:t>
        <a:bodyPr/>
        <a:lstStyle/>
        <a:p>
          <a:endParaRPr lang="en-US"/>
        </a:p>
      </dgm:t>
    </dgm:pt>
    <dgm:pt modelId="{72AC6E40-82F4-4FBF-B03C-7B199BC9400B}">
      <dgm:prSet/>
      <dgm:spPr/>
      <dgm:t>
        <a:bodyPr/>
        <a:lstStyle/>
        <a:p>
          <a:r>
            <a:rPr lang="en-GB"/>
            <a:t>-Change font size of comparing statements and comparing documents minigame </a:t>
          </a:r>
          <a:endParaRPr lang="en-US"/>
        </a:p>
      </dgm:t>
    </dgm:pt>
    <dgm:pt modelId="{A33BCD49-92B0-482B-9A4B-52F351E780E3}" type="parTrans" cxnId="{B05BFAB3-8A39-479C-9A84-7865A71FD3D5}">
      <dgm:prSet/>
      <dgm:spPr/>
      <dgm:t>
        <a:bodyPr/>
        <a:lstStyle/>
        <a:p>
          <a:endParaRPr lang="en-US"/>
        </a:p>
      </dgm:t>
    </dgm:pt>
    <dgm:pt modelId="{D33A954C-ECDB-4929-9A32-3E19791A29C7}" type="sibTrans" cxnId="{B05BFAB3-8A39-479C-9A84-7865A71FD3D5}">
      <dgm:prSet/>
      <dgm:spPr/>
      <dgm:t>
        <a:bodyPr/>
        <a:lstStyle/>
        <a:p>
          <a:endParaRPr lang="en-US"/>
        </a:p>
      </dgm:t>
    </dgm:pt>
    <dgm:pt modelId="{61C7F4AF-5833-4BBD-9F94-10168CA33AD3}">
      <dgm:prSet/>
      <dgm:spPr/>
      <dgm:t>
        <a:bodyPr/>
        <a:lstStyle/>
        <a:p>
          <a:r>
            <a:rPr lang="en-GB"/>
            <a:t>-Fix notepad issues .</a:t>
          </a:r>
          <a:endParaRPr lang="en-US"/>
        </a:p>
      </dgm:t>
    </dgm:pt>
    <dgm:pt modelId="{2ED64B88-EEB5-4777-AF13-7E056DA86335}" type="parTrans" cxnId="{8EF851D0-23AE-48DB-B8C6-0D9CA35639AA}">
      <dgm:prSet/>
      <dgm:spPr/>
      <dgm:t>
        <a:bodyPr/>
        <a:lstStyle/>
        <a:p>
          <a:endParaRPr lang="en-US"/>
        </a:p>
      </dgm:t>
    </dgm:pt>
    <dgm:pt modelId="{A04EF356-A4FD-424E-A598-0551A56D9BCA}" type="sibTrans" cxnId="{8EF851D0-23AE-48DB-B8C6-0D9CA35639AA}">
      <dgm:prSet/>
      <dgm:spPr/>
      <dgm:t>
        <a:bodyPr/>
        <a:lstStyle/>
        <a:p>
          <a:endParaRPr lang="en-US"/>
        </a:p>
      </dgm:t>
    </dgm:pt>
    <dgm:pt modelId="{D84F11D1-C3E6-4AF9-999C-E1FAC961CAB1}">
      <dgm:prSet/>
      <dgm:spPr/>
      <dgm:t>
        <a:bodyPr/>
        <a:lstStyle/>
        <a:p>
          <a:r>
            <a:rPr lang="en-GB"/>
            <a:t>-Integrate start of microgames better into the website.</a:t>
          </a:r>
          <a:endParaRPr lang="en-US"/>
        </a:p>
      </dgm:t>
    </dgm:pt>
    <dgm:pt modelId="{06C33505-E8AE-45C4-AB8D-0FEBADE04292}" type="parTrans" cxnId="{EEC31F11-9380-41B7-9DEA-C595EE0C32A6}">
      <dgm:prSet/>
      <dgm:spPr/>
      <dgm:t>
        <a:bodyPr/>
        <a:lstStyle/>
        <a:p>
          <a:endParaRPr lang="en-US"/>
        </a:p>
      </dgm:t>
    </dgm:pt>
    <dgm:pt modelId="{EF1C0BAD-92B1-4DEB-AAD2-2C499F7E2FCA}" type="sibTrans" cxnId="{EEC31F11-9380-41B7-9DEA-C595EE0C32A6}">
      <dgm:prSet/>
      <dgm:spPr/>
      <dgm:t>
        <a:bodyPr/>
        <a:lstStyle/>
        <a:p>
          <a:endParaRPr lang="en-US"/>
        </a:p>
      </dgm:t>
    </dgm:pt>
    <dgm:pt modelId="{9C475FAA-9510-4035-8F37-6FC2B301B58E}" type="pres">
      <dgm:prSet presAssocID="{D8D2570D-B474-4B24-A173-C35961699615}" presName="root" presStyleCnt="0">
        <dgm:presLayoutVars>
          <dgm:dir/>
          <dgm:resizeHandles val="exact"/>
        </dgm:presLayoutVars>
      </dgm:prSet>
      <dgm:spPr/>
    </dgm:pt>
    <dgm:pt modelId="{C469D7D6-2140-4111-8D34-DFBAB883D06B}" type="pres">
      <dgm:prSet presAssocID="{867E4DDD-4055-48C5-95E2-BDE3844C98F5}" presName="compNode" presStyleCnt="0"/>
      <dgm:spPr/>
    </dgm:pt>
    <dgm:pt modelId="{5FD4E192-4538-4893-BA66-CF616E8B16D8}" type="pres">
      <dgm:prSet presAssocID="{867E4DDD-4055-48C5-95E2-BDE3844C98F5}" presName="bgRect" presStyleLbl="bgShp" presStyleIdx="0" presStyleCnt="5"/>
      <dgm:spPr/>
    </dgm:pt>
    <dgm:pt modelId="{547EB104-578D-445A-9038-6C813908061C}" type="pres">
      <dgm:prSet presAssocID="{867E4DDD-4055-48C5-95E2-BDE3844C98F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6725798-4DF1-4BDD-9CAE-FC1BD47E88DA}" type="pres">
      <dgm:prSet presAssocID="{867E4DDD-4055-48C5-95E2-BDE3844C98F5}" presName="spaceRect" presStyleCnt="0"/>
      <dgm:spPr/>
    </dgm:pt>
    <dgm:pt modelId="{CEB739B4-E00B-4147-8E5F-74B2366F3FAA}" type="pres">
      <dgm:prSet presAssocID="{867E4DDD-4055-48C5-95E2-BDE3844C98F5}" presName="parTx" presStyleLbl="revTx" presStyleIdx="0" presStyleCnt="5">
        <dgm:presLayoutVars>
          <dgm:chMax val="0"/>
          <dgm:chPref val="0"/>
        </dgm:presLayoutVars>
      </dgm:prSet>
      <dgm:spPr/>
    </dgm:pt>
    <dgm:pt modelId="{953FFEBC-96D2-425C-890D-E35955B2DEF1}" type="pres">
      <dgm:prSet presAssocID="{F7F9F09A-6092-45E9-9EF9-C4F01EB9B9FA}" presName="sibTrans" presStyleCnt="0"/>
      <dgm:spPr/>
    </dgm:pt>
    <dgm:pt modelId="{EB43BC99-509F-4057-86AC-10B6AE13A07C}" type="pres">
      <dgm:prSet presAssocID="{0DF680AE-B699-4583-BACA-CC4380AA2BF3}" presName="compNode" presStyleCnt="0"/>
      <dgm:spPr/>
    </dgm:pt>
    <dgm:pt modelId="{B70915B8-A3AE-4692-9BE5-9D556F93A279}" type="pres">
      <dgm:prSet presAssocID="{0DF680AE-B699-4583-BACA-CC4380AA2BF3}" presName="bgRect" presStyleLbl="bgShp" presStyleIdx="1" presStyleCnt="5"/>
      <dgm:spPr/>
    </dgm:pt>
    <dgm:pt modelId="{0C1AB9F8-19CB-4828-B0EA-2B7CF5F55B8B}" type="pres">
      <dgm:prSet presAssocID="{0DF680AE-B699-4583-BACA-CC4380AA2B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EB4D77D-B4E1-49D9-AB09-30CB1F7A8D1B}" type="pres">
      <dgm:prSet presAssocID="{0DF680AE-B699-4583-BACA-CC4380AA2BF3}" presName="spaceRect" presStyleCnt="0"/>
      <dgm:spPr/>
    </dgm:pt>
    <dgm:pt modelId="{D803385F-64C3-418E-BF5B-07C4000ABD8E}" type="pres">
      <dgm:prSet presAssocID="{0DF680AE-B699-4583-BACA-CC4380AA2BF3}" presName="parTx" presStyleLbl="revTx" presStyleIdx="1" presStyleCnt="5">
        <dgm:presLayoutVars>
          <dgm:chMax val="0"/>
          <dgm:chPref val="0"/>
        </dgm:presLayoutVars>
      </dgm:prSet>
      <dgm:spPr/>
    </dgm:pt>
    <dgm:pt modelId="{AF821D4A-8F8E-4131-8850-EEABB59D4ABB}" type="pres">
      <dgm:prSet presAssocID="{3609B548-CD11-47B1-A683-42F59A16377B}" presName="sibTrans" presStyleCnt="0"/>
      <dgm:spPr/>
    </dgm:pt>
    <dgm:pt modelId="{43FEC744-A714-4172-B9E4-13AFA83B1ED3}" type="pres">
      <dgm:prSet presAssocID="{72AC6E40-82F4-4FBF-B03C-7B199BC9400B}" presName="compNode" presStyleCnt="0"/>
      <dgm:spPr/>
    </dgm:pt>
    <dgm:pt modelId="{8C61CC05-F9E6-4803-9A50-5DFB9F0DBAA4}" type="pres">
      <dgm:prSet presAssocID="{72AC6E40-82F4-4FBF-B03C-7B199BC9400B}" presName="bgRect" presStyleLbl="bgShp" presStyleIdx="2" presStyleCnt="5"/>
      <dgm:spPr/>
    </dgm:pt>
    <dgm:pt modelId="{CE75A386-517C-4688-8920-3EE0138837BB}" type="pres">
      <dgm:prSet presAssocID="{72AC6E40-82F4-4FBF-B03C-7B199BC940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0D4E505-739F-406D-9063-A826A152A8C5}" type="pres">
      <dgm:prSet presAssocID="{72AC6E40-82F4-4FBF-B03C-7B199BC9400B}" presName="spaceRect" presStyleCnt="0"/>
      <dgm:spPr/>
    </dgm:pt>
    <dgm:pt modelId="{FDCA688D-3D89-4C01-B0BD-D840574EFF61}" type="pres">
      <dgm:prSet presAssocID="{72AC6E40-82F4-4FBF-B03C-7B199BC9400B}" presName="parTx" presStyleLbl="revTx" presStyleIdx="2" presStyleCnt="5">
        <dgm:presLayoutVars>
          <dgm:chMax val="0"/>
          <dgm:chPref val="0"/>
        </dgm:presLayoutVars>
      </dgm:prSet>
      <dgm:spPr/>
    </dgm:pt>
    <dgm:pt modelId="{2495A261-987E-4F54-99CB-C28010B27982}" type="pres">
      <dgm:prSet presAssocID="{D33A954C-ECDB-4929-9A32-3E19791A29C7}" presName="sibTrans" presStyleCnt="0"/>
      <dgm:spPr/>
    </dgm:pt>
    <dgm:pt modelId="{0C99CAE2-5B89-4D74-B140-755206945D0C}" type="pres">
      <dgm:prSet presAssocID="{61C7F4AF-5833-4BBD-9F94-10168CA33AD3}" presName="compNode" presStyleCnt="0"/>
      <dgm:spPr/>
    </dgm:pt>
    <dgm:pt modelId="{880CDC78-E3AD-435F-98B3-268ABEB3493A}" type="pres">
      <dgm:prSet presAssocID="{61C7F4AF-5833-4BBD-9F94-10168CA33AD3}" presName="bgRect" presStyleLbl="bgShp" presStyleIdx="3" presStyleCnt="5"/>
      <dgm:spPr/>
    </dgm:pt>
    <dgm:pt modelId="{4D22F998-5BDE-4F2F-ACC9-6D9364A548C6}" type="pres">
      <dgm:prSet presAssocID="{61C7F4AF-5833-4BBD-9F94-10168CA33AD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59005CC-D000-40E2-AAAC-AF137AC721EA}" type="pres">
      <dgm:prSet presAssocID="{61C7F4AF-5833-4BBD-9F94-10168CA33AD3}" presName="spaceRect" presStyleCnt="0"/>
      <dgm:spPr/>
    </dgm:pt>
    <dgm:pt modelId="{B156AC0F-24A6-4D17-82FC-C6043191099A}" type="pres">
      <dgm:prSet presAssocID="{61C7F4AF-5833-4BBD-9F94-10168CA33AD3}" presName="parTx" presStyleLbl="revTx" presStyleIdx="3" presStyleCnt="5">
        <dgm:presLayoutVars>
          <dgm:chMax val="0"/>
          <dgm:chPref val="0"/>
        </dgm:presLayoutVars>
      </dgm:prSet>
      <dgm:spPr/>
    </dgm:pt>
    <dgm:pt modelId="{D9E81707-5D9E-4E8F-9580-F8FC4B90482B}" type="pres">
      <dgm:prSet presAssocID="{A04EF356-A4FD-424E-A598-0551A56D9BCA}" presName="sibTrans" presStyleCnt="0"/>
      <dgm:spPr/>
    </dgm:pt>
    <dgm:pt modelId="{6DF237CD-FF71-4BEF-BE1D-64A158E693B8}" type="pres">
      <dgm:prSet presAssocID="{D84F11D1-C3E6-4AF9-999C-E1FAC961CAB1}" presName="compNode" presStyleCnt="0"/>
      <dgm:spPr/>
    </dgm:pt>
    <dgm:pt modelId="{BD390185-F08C-4E2F-AE01-77F6FA9C65C7}" type="pres">
      <dgm:prSet presAssocID="{D84F11D1-C3E6-4AF9-999C-E1FAC961CAB1}" presName="bgRect" presStyleLbl="bgShp" presStyleIdx="4" presStyleCnt="5"/>
      <dgm:spPr/>
    </dgm:pt>
    <dgm:pt modelId="{79FB71C8-6258-4DA8-8F92-07A085C99FCD}" type="pres">
      <dgm:prSet presAssocID="{D84F11D1-C3E6-4AF9-999C-E1FAC961CAB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3B93800-1AE1-4998-8446-CB5FB5B35132}" type="pres">
      <dgm:prSet presAssocID="{D84F11D1-C3E6-4AF9-999C-E1FAC961CAB1}" presName="spaceRect" presStyleCnt="0"/>
      <dgm:spPr/>
    </dgm:pt>
    <dgm:pt modelId="{F92F67A3-7532-42AD-A212-807BF590EA3F}" type="pres">
      <dgm:prSet presAssocID="{D84F11D1-C3E6-4AF9-999C-E1FAC961CAB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EC31F11-9380-41B7-9DEA-C595EE0C32A6}" srcId="{D8D2570D-B474-4B24-A173-C35961699615}" destId="{D84F11D1-C3E6-4AF9-999C-E1FAC961CAB1}" srcOrd="4" destOrd="0" parTransId="{06C33505-E8AE-45C4-AB8D-0FEBADE04292}" sibTransId="{EF1C0BAD-92B1-4DEB-AAD2-2C499F7E2FCA}"/>
    <dgm:cxn modelId="{C40AAC2B-DEA5-4BA1-87FF-33C5DA87D73A}" type="presOf" srcId="{D84F11D1-C3E6-4AF9-999C-E1FAC961CAB1}" destId="{F92F67A3-7532-42AD-A212-807BF590EA3F}" srcOrd="0" destOrd="0" presId="urn:microsoft.com/office/officeart/2018/2/layout/IconVerticalSolidList"/>
    <dgm:cxn modelId="{E04A5D5A-7DDC-4AF5-B027-EA131B2AD39F}" type="presOf" srcId="{D8D2570D-B474-4B24-A173-C35961699615}" destId="{9C475FAA-9510-4035-8F37-6FC2B301B58E}" srcOrd="0" destOrd="0" presId="urn:microsoft.com/office/officeart/2018/2/layout/IconVerticalSolidList"/>
    <dgm:cxn modelId="{A06D6E5A-25BA-4D4E-B682-3691913A3C6D}" type="presOf" srcId="{72AC6E40-82F4-4FBF-B03C-7B199BC9400B}" destId="{FDCA688D-3D89-4C01-B0BD-D840574EFF61}" srcOrd="0" destOrd="0" presId="urn:microsoft.com/office/officeart/2018/2/layout/IconVerticalSolidList"/>
    <dgm:cxn modelId="{1BEF4F84-69C6-40A7-A0FE-11B5D22FAA7A}" type="presOf" srcId="{867E4DDD-4055-48C5-95E2-BDE3844C98F5}" destId="{CEB739B4-E00B-4147-8E5F-74B2366F3FAA}" srcOrd="0" destOrd="0" presId="urn:microsoft.com/office/officeart/2018/2/layout/IconVerticalSolidList"/>
    <dgm:cxn modelId="{9891A589-F3B5-4C3D-AAC3-1E8C4B2168FC}" type="presOf" srcId="{61C7F4AF-5833-4BBD-9F94-10168CA33AD3}" destId="{B156AC0F-24A6-4D17-82FC-C6043191099A}" srcOrd="0" destOrd="0" presId="urn:microsoft.com/office/officeart/2018/2/layout/IconVerticalSolidList"/>
    <dgm:cxn modelId="{466C8C9D-E432-4DFB-8F99-ED48EFE0BB19}" type="presOf" srcId="{0DF680AE-B699-4583-BACA-CC4380AA2BF3}" destId="{D803385F-64C3-418E-BF5B-07C4000ABD8E}" srcOrd="0" destOrd="0" presId="urn:microsoft.com/office/officeart/2018/2/layout/IconVerticalSolidList"/>
    <dgm:cxn modelId="{B05BFAB3-8A39-479C-9A84-7865A71FD3D5}" srcId="{D8D2570D-B474-4B24-A173-C35961699615}" destId="{72AC6E40-82F4-4FBF-B03C-7B199BC9400B}" srcOrd="2" destOrd="0" parTransId="{A33BCD49-92B0-482B-9A4B-52F351E780E3}" sibTransId="{D33A954C-ECDB-4929-9A32-3E19791A29C7}"/>
    <dgm:cxn modelId="{8EF851D0-23AE-48DB-B8C6-0D9CA35639AA}" srcId="{D8D2570D-B474-4B24-A173-C35961699615}" destId="{61C7F4AF-5833-4BBD-9F94-10168CA33AD3}" srcOrd="3" destOrd="0" parTransId="{2ED64B88-EEB5-4777-AF13-7E056DA86335}" sibTransId="{A04EF356-A4FD-424E-A598-0551A56D9BCA}"/>
    <dgm:cxn modelId="{D92BB8DB-CC8C-4249-84DF-46A4E8D2BF6C}" srcId="{D8D2570D-B474-4B24-A173-C35961699615}" destId="{867E4DDD-4055-48C5-95E2-BDE3844C98F5}" srcOrd="0" destOrd="0" parTransId="{0535F9CF-9E6B-40A6-BDCC-879F9618DBDD}" sibTransId="{F7F9F09A-6092-45E9-9EF9-C4F01EB9B9FA}"/>
    <dgm:cxn modelId="{E2C06DE7-A706-48BB-922C-8D8B35FB9D49}" srcId="{D8D2570D-B474-4B24-A173-C35961699615}" destId="{0DF680AE-B699-4583-BACA-CC4380AA2BF3}" srcOrd="1" destOrd="0" parTransId="{65B9029B-C622-47E9-9106-F687D3DA39F1}" sibTransId="{3609B548-CD11-47B1-A683-42F59A16377B}"/>
    <dgm:cxn modelId="{63CDD429-83EB-420B-90A4-EFA8DE7AC232}" type="presParOf" srcId="{9C475FAA-9510-4035-8F37-6FC2B301B58E}" destId="{C469D7D6-2140-4111-8D34-DFBAB883D06B}" srcOrd="0" destOrd="0" presId="urn:microsoft.com/office/officeart/2018/2/layout/IconVerticalSolidList"/>
    <dgm:cxn modelId="{94C6D4A8-0567-4146-8AD5-ED32772BADFC}" type="presParOf" srcId="{C469D7D6-2140-4111-8D34-DFBAB883D06B}" destId="{5FD4E192-4538-4893-BA66-CF616E8B16D8}" srcOrd="0" destOrd="0" presId="urn:microsoft.com/office/officeart/2018/2/layout/IconVerticalSolidList"/>
    <dgm:cxn modelId="{FD48B51F-E02A-466B-9BC2-97E94E2EB3D3}" type="presParOf" srcId="{C469D7D6-2140-4111-8D34-DFBAB883D06B}" destId="{547EB104-578D-445A-9038-6C813908061C}" srcOrd="1" destOrd="0" presId="urn:microsoft.com/office/officeart/2018/2/layout/IconVerticalSolidList"/>
    <dgm:cxn modelId="{7B1EF88D-91EB-4493-B096-9188CB93F2CA}" type="presParOf" srcId="{C469D7D6-2140-4111-8D34-DFBAB883D06B}" destId="{36725798-4DF1-4BDD-9CAE-FC1BD47E88DA}" srcOrd="2" destOrd="0" presId="urn:microsoft.com/office/officeart/2018/2/layout/IconVerticalSolidList"/>
    <dgm:cxn modelId="{E64D9EF6-AE09-4239-B299-238DC63BBFD9}" type="presParOf" srcId="{C469D7D6-2140-4111-8D34-DFBAB883D06B}" destId="{CEB739B4-E00B-4147-8E5F-74B2366F3FAA}" srcOrd="3" destOrd="0" presId="urn:microsoft.com/office/officeart/2018/2/layout/IconVerticalSolidList"/>
    <dgm:cxn modelId="{A89E59C2-4E4F-4091-906C-7FDBEA9E06F7}" type="presParOf" srcId="{9C475FAA-9510-4035-8F37-6FC2B301B58E}" destId="{953FFEBC-96D2-425C-890D-E35955B2DEF1}" srcOrd="1" destOrd="0" presId="urn:microsoft.com/office/officeart/2018/2/layout/IconVerticalSolidList"/>
    <dgm:cxn modelId="{35EBFF5A-E46E-435A-B548-EEDF35EAB311}" type="presParOf" srcId="{9C475FAA-9510-4035-8F37-6FC2B301B58E}" destId="{EB43BC99-509F-4057-86AC-10B6AE13A07C}" srcOrd="2" destOrd="0" presId="urn:microsoft.com/office/officeart/2018/2/layout/IconVerticalSolidList"/>
    <dgm:cxn modelId="{F0F1F82A-4739-4B09-8E2D-F0B8C3FBD04A}" type="presParOf" srcId="{EB43BC99-509F-4057-86AC-10B6AE13A07C}" destId="{B70915B8-A3AE-4692-9BE5-9D556F93A279}" srcOrd="0" destOrd="0" presId="urn:microsoft.com/office/officeart/2018/2/layout/IconVerticalSolidList"/>
    <dgm:cxn modelId="{2D17C2DE-1868-4932-80F4-900AD5C45819}" type="presParOf" srcId="{EB43BC99-509F-4057-86AC-10B6AE13A07C}" destId="{0C1AB9F8-19CB-4828-B0EA-2B7CF5F55B8B}" srcOrd="1" destOrd="0" presId="urn:microsoft.com/office/officeart/2018/2/layout/IconVerticalSolidList"/>
    <dgm:cxn modelId="{E51E6BDF-1F1B-41D9-ADA6-C03B754F3456}" type="presParOf" srcId="{EB43BC99-509F-4057-86AC-10B6AE13A07C}" destId="{AEB4D77D-B4E1-49D9-AB09-30CB1F7A8D1B}" srcOrd="2" destOrd="0" presId="urn:microsoft.com/office/officeart/2018/2/layout/IconVerticalSolidList"/>
    <dgm:cxn modelId="{4EFDF833-DFF2-4DCB-B54D-042C5C181BAB}" type="presParOf" srcId="{EB43BC99-509F-4057-86AC-10B6AE13A07C}" destId="{D803385F-64C3-418E-BF5B-07C4000ABD8E}" srcOrd="3" destOrd="0" presId="urn:microsoft.com/office/officeart/2018/2/layout/IconVerticalSolidList"/>
    <dgm:cxn modelId="{DBB07934-14F3-4C51-B41E-FBAA015C2378}" type="presParOf" srcId="{9C475FAA-9510-4035-8F37-6FC2B301B58E}" destId="{AF821D4A-8F8E-4131-8850-EEABB59D4ABB}" srcOrd="3" destOrd="0" presId="urn:microsoft.com/office/officeart/2018/2/layout/IconVerticalSolidList"/>
    <dgm:cxn modelId="{A2F8A35D-6DDF-4D91-A623-7381B964C379}" type="presParOf" srcId="{9C475FAA-9510-4035-8F37-6FC2B301B58E}" destId="{43FEC744-A714-4172-B9E4-13AFA83B1ED3}" srcOrd="4" destOrd="0" presId="urn:microsoft.com/office/officeart/2018/2/layout/IconVerticalSolidList"/>
    <dgm:cxn modelId="{ED3B2CC3-B23F-4D34-A3A5-22D85C153452}" type="presParOf" srcId="{43FEC744-A714-4172-B9E4-13AFA83B1ED3}" destId="{8C61CC05-F9E6-4803-9A50-5DFB9F0DBAA4}" srcOrd="0" destOrd="0" presId="urn:microsoft.com/office/officeart/2018/2/layout/IconVerticalSolidList"/>
    <dgm:cxn modelId="{530959B6-829B-4D0E-88AA-577DB45DA5D6}" type="presParOf" srcId="{43FEC744-A714-4172-B9E4-13AFA83B1ED3}" destId="{CE75A386-517C-4688-8920-3EE0138837BB}" srcOrd="1" destOrd="0" presId="urn:microsoft.com/office/officeart/2018/2/layout/IconVerticalSolidList"/>
    <dgm:cxn modelId="{00096BF0-5CFB-4B47-9B18-A33E2507A4AA}" type="presParOf" srcId="{43FEC744-A714-4172-B9E4-13AFA83B1ED3}" destId="{80D4E505-739F-406D-9063-A826A152A8C5}" srcOrd="2" destOrd="0" presId="urn:microsoft.com/office/officeart/2018/2/layout/IconVerticalSolidList"/>
    <dgm:cxn modelId="{A65F754C-2755-4DCD-8250-AC2123588CC0}" type="presParOf" srcId="{43FEC744-A714-4172-B9E4-13AFA83B1ED3}" destId="{FDCA688D-3D89-4C01-B0BD-D840574EFF61}" srcOrd="3" destOrd="0" presId="urn:microsoft.com/office/officeart/2018/2/layout/IconVerticalSolidList"/>
    <dgm:cxn modelId="{B508B285-8F1B-427D-8DD7-84F64394A4B3}" type="presParOf" srcId="{9C475FAA-9510-4035-8F37-6FC2B301B58E}" destId="{2495A261-987E-4F54-99CB-C28010B27982}" srcOrd="5" destOrd="0" presId="urn:microsoft.com/office/officeart/2018/2/layout/IconVerticalSolidList"/>
    <dgm:cxn modelId="{BF05E40E-1B06-4881-9938-48524B7FA089}" type="presParOf" srcId="{9C475FAA-9510-4035-8F37-6FC2B301B58E}" destId="{0C99CAE2-5B89-4D74-B140-755206945D0C}" srcOrd="6" destOrd="0" presId="urn:microsoft.com/office/officeart/2018/2/layout/IconVerticalSolidList"/>
    <dgm:cxn modelId="{AA1A6A3B-F1A4-4823-AC80-DEA309F16F40}" type="presParOf" srcId="{0C99CAE2-5B89-4D74-B140-755206945D0C}" destId="{880CDC78-E3AD-435F-98B3-268ABEB3493A}" srcOrd="0" destOrd="0" presId="urn:microsoft.com/office/officeart/2018/2/layout/IconVerticalSolidList"/>
    <dgm:cxn modelId="{B1B98E0A-AFA2-4744-B0DA-78EC32C71BC7}" type="presParOf" srcId="{0C99CAE2-5B89-4D74-B140-755206945D0C}" destId="{4D22F998-5BDE-4F2F-ACC9-6D9364A548C6}" srcOrd="1" destOrd="0" presId="urn:microsoft.com/office/officeart/2018/2/layout/IconVerticalSolidList"/>
    <dgm:cxn modelId="{8E0D6F53-FF13-4894-9115-58AF42CAB6E1}" type="presParOf" srcId="{0C99CAE2-5B89-4D74-B140-755206945D0C}" destId="{059005CC-D000-40E2-AAAC-AF137AC721EA}" srcOrd="2" destOrd="0" presId="urn:microsoft.com/office/officeart/2018/2/layout/IconVerticalSolidList"/>
    <dgm:cxn modelId="{7E1E548D-6C92-45CA-9A8A-40E294AA84C5}" type="presParOf" srcId="{0C99CAE2-5B89-4D74-B140-755206945D0C}" destId="{B156AC0F-24A6-4D17-82FC-C6043191099A}" srcOrd="3" destOrd="0" presId="urn:microsoft.com/office/officeart/2018/2/layout/IconVerticalSolidList"/>
    <dgm:cxn modelId="{DFAE6DC3-260B-497A-80F9-EE00BBF2EEB7}" type="presParOf" srcId="{9C475FAA-9510-4035-8F37-6FC2B301B58E}" destId="{D9E81707-5D9E-4E8F-9580-F8FC4B90482B}" srcOrd="7" destOrd="0" presId="urn:microsoft.com/office/officeart/2018/2/layout/IconVerticalSolidList"/>
    <dgm:cxn modelId="{44291428-34C4-4038-86CA-7B1CE0C509AC}" type="presParOf" srcId="{9C475FAA-9510-4035-8F37-6FC2B301B58E}" destId="{6DF237CD-FF71-4BEF-BE1D-64A158E693B8}" srcOrd="8" destOrd="0" presId="urn:microsoft.com/office/officeart/2018/2/layout/IconVerticalSolidList"/>
    <dgm:cxn modelId="{C008914B-F76C-40F1-B3DB-29401D3461B2}" type="presParOf" srcId="{6DF237CD-FF71-4BEF-BE1D-64A158E693B8}" destId="{BD390185-F08C-4E2F-AE01-77F6FA9C65C7}" srcOrd="0" destOrd="0" presId="urn:microsoft.com/office/officeart/2018/2/layout/IconVerticalSolidList"/>
    <dgm:cxn modelId="{5211BCFF-E2A2-41A4-AC91-747FC4EE81A2}" type="presParOf" srcId="{6DF237CD-FF71-4BEF-BE1D-64A158E693B8}" destId="{79FB71C8-6258-4DA8-8F92-07A085C99FCD}" srcOrd="1" destOrd="0" presId="urn:microsoft.com/office/officeart/2018/2/layout/IconVerticalSolidList"/>
    <dgm:cxn modelId="{9DFF86A6-8F63-43B0-9D44-5478EEAC5A59}" type="presParOf" srcId="{6DF237CD-FF71-4BEF-BE1D-64A158E693B8}" destId="{E3B93800-1AE1-4998-8446-CB5FB5B35132}" srcOrd="2" destOrd="0" presId="urn:microsoft.com/office/officeart/2018/2/layout/IconVerticalSolidList"/>
    <dgm:cxn modelId="{C0172282-1449-4859-A09A-7978360D6024}" type="presParOf" srcId="{6DF237CD-FF71-4BEF-BE1D-64A158E693B8}" destId="{F92F67A3-7532-42AD-A212-807BF590EA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8C541-4392-45D0-9002-0273E2EAF8C8}">
      <dsp:nvSpPr>
        <dsp:cNvPr id="0" name=""/>
        <dsp:cNvSpPr/>
      </dsp:nvSpPr>
      <dsp:spPr>
        <a:xfrm>
          <a:off x="0" y="17208"/>
          <a:ext cx="5914209" cy="11934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100" kern="1200"/>
            <a:t>Daniel: Engineer</a:t>
          </a:r>
          <a:endParaRPr lang="en-US" sz="5100" kern="1200"/>
        </a:p>
      </dsp:txBody>
      <dsp:txXfrm>
        <a:off x="58257" y="75465"/>
        <a:ext cx="5797695" cy="1076886"/>
      </dsp:txXfrm>
    </dsp:sp>
    <dsp:sp modelId="{D02B6FD9-AC95-4709-B668-EAA0448C28A7}">
      <dsp:nvSpPr>
        <dsp:cNvPr id="0" name=""/>
        <dsp:cNvSpPr/>
      </dsp:nvSpPr>
      <dsp:spPr>
        <a:xfrm>
          <a:off x="0" y="1357488"/>
          <a:ext cx="5914209" cy="11934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5992711"/>
                <a:satOff val="-2406"/>
                <a:lumOff val="-7974"/>
                <a:alphaOff val="0"/>
                <a:shade val="74000"/>
                <a:satMod val="130000"/>
                <a:lumMod val="90000"/>
              </a:schemeClr>
              <a:schemeClr val="accent5">
                <a:hueOff val="5992711"/>
                <a:satOff val="-2406"/>
                <a:lumOff val="-797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100" kern="1200"/>
            <a:t>Dominik: Artist</a:t>
          </a:r>
          <a:endParaRPr lang="en-US" sz="5100" kern="1200"/>
        </a:p>
      </dsp:txBody>
      <dsp:txXfrm>
        <a:off x="58257" y="1415745"/>
        <a:ext cx="5797695" cy="1076886"/>
      </dsp:txXfrm>
    </dsp:sp>
    <dsp:sp modelId="{FF279EDC-3F4D-4B82-BE83-A2897C8353F6}">
      <dsp:nvSpPr>
        <dsp:cNvPr id="0" name=""/>
        <dsp:cNvSpPr/>
      </dsp:nvSpPr>
      <dsp:spPr>
        <a:xfrm>
          <a:off x="0" y="2697768"/>
          <a:ext cx="5914209" cy="11934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11985421"/>
                <a:satOff val="-4813"/>
                <a:lumOff val="-15949"/>
                <a:alphaOff val="0"/>
                <a:shade val="74000"/>
                <a:satMod val="130000"/>
                <a:lumMod val="90000"/>
              </a:schemeClr>
              <a:schemeClr val="accent5">
                <a:hueOff val="11985421"/>
                <a:satOff val="-4813"/>
                <a:lumOff val="-1594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100" kern="1200"/>
            <a:t>Carly: Designer </a:t>
          </a:r>
          <a:endParaRPr lang="en-US" sz="5100" kern="1200"/>
        </a:p>
      </dsp:txBody>
      <dsp:txXfrm>
        <a:off x="58257" y="2756025"/>
        <a:ext cx="5797695" cy="1076886"/>
      </dsp:txXfrm>
    </dsp:sp>
    <dsp:sp modelId="{1C7319C3-EB66-4E48-9C18-DF4912897BD7}">
      <dsp:nvSpPr>
        <dsp:cNvPr id="0" name=""/>
        <dsp:cNvSpPr/>
      </dsp:nvSpPr>
      <dsp:spPr>
        <a:xfrm>
          <a:off x="0" y="4038048"/>
          <a:ext cx="5914209" cy="11934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17978132"/>
                <a:satOff val="-7219"/>
                <a:lumOff val="-23923"/>
                <a:alphaOff val="0"/>
                <a:shade val="74000"/>
                <a:satMod val="130000"/>
                <a:lumMod val="90000"/>
              </a:schemeClr>
              <a:schemeClr val="accent5">
                <a:hueOff val="17978132"/>
                <a:satOff val="-7219"/>
                <a:lumOff val="-2392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100" kern="1200"/>
            <a:t>Jhulissa: Designer </a:t>
          </a:r>
          <a:endParaRPr lang="en-US" sz="5100" kern="1200"/>
        </a:p>
      </dsp:txBody>
      <dsp:txXfrm>
        <a:off x="58257" y="4096305"/>
        <a:ext cx="5797695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4E192-4538-4893-BA66-CF616E8B16D8}">
      <dsp:nvSpPr>
        <dsp:cNvPr id="0" name=""/>
        <dsp:cNvSpPr/>
      </dsp:nvSpPr>
      <dsp:spPr>
        <a:xfrm>
          <a:off x="0" y="4100"/>
          <a:ext cx="5914209" cy="873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7EB104-578D-445A-9038-6C813908061C}">
      <dsp:nvSpPr>
        <dsp:cNvPr id="0" name=""/>
        <dsp:cNvSpPr/>
      </dsp:nvSpPr>
      <dsp:spPr>
        <a:xfrm>
          <a:off x="264206" y="200617"/>
          <a:ext cx="480375" cy="480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B739B4-E00B-4147-8E5F-74B2366F3FAA}">
      <dsp:nvSpPr>
        <dsp:cNvPr id="0" name=""/>
        <dsp:cNvSpPr/>
      </dsp:nvSpPr>
      <dsp:spPr>
        <a:xfrm>
          <a:off x="1008787" y="4100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- Keep book tab open from start, but offer discount for people who finish the book .</a:t>
          </a:r>
          <a:endParaRPr lang="en-US" sz="1700" kern="1200"/>
        </a:p>
      </dsp:txBody>
      <dsp:txXfrm>
        <a:off x="1008787" y="4100"/>
        <a:ext cx="4905421" cy="873409"/>
      </dsp:txXfrm>
    </dsp:sp>
    <dsp:sp modelId="{B70915B8-A3AE-4692-9BE5-9D556F93A279}">
      <dsp:nvSpPr>
        <dsp:cNvPr id="0" name=""/>
        <dsp:cNvSpPr/>
      </dsp:nvSpPr>
      <dsp:spPr>
        <a:xfrm>
          <a:off x="0" y="1095862"/>
          <a:ext cx="5914209" cy="8734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1AB9F8-19CB-4828-B0EA-2B7CF5F55B8B}">
      <dsp:nvSpPr>
        <dsp:cNvPr id="0" name=""/>
        <dsp:cNvSpPr/>
      </dsp:nvSpPr>
      <dsp:spPr>
        <a:xfrm>
          <a:off x="264206" y="1292379"/>
          <a:ext cx="480375" cy="480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3385F-64C3-418E-BF5B-07C4000ABD8E}">
      <dsp:nvSpPr>
        <dsp:cNvPr id="0" name=""/>
        <dsp:cNvSpPr/>
      </dsp:nvSpPr>
      <dsp:spPr>
        <a:xfrm>
          <a:off x="1008787" y="1095862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-Potential notes page or writing area for people who cannot remember codes, or visual prompts with regards to the code for the lockbox </a:t>
          </a:r>
          <a:endParaRPr lang="en-US" sz="1700" kern="1200"/>
        </a:p>
      </dsp:txBody>
      <dsp:txXfrm>
        <a:off x="1008787" y="1095862"/>
        <a:ext cx="4905421" cy="873409"/>
      </dsp:txXfrm>
    </dsp:sp>
    <dsp:sp modelId="{8C61CC05-F9E6-4803-9A50-5DFB9F0DBAA4}">
      <dsp:nvSpPr>
        <dsp:cNvPr id="0" name=""/>
        <dsp:cNvSpPr/>
      </dsp:nvSpPr>
      <dsp:spPr>
        <a:xfrm>
          <a:off x="0" y="2187623"/>
          <a:ext cx="5914209" cy="8734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75A386-517C-4688-8920-3EE0138837BB}">
      <dsp:nvSpPr>
        <dsp:cNvPr id="0" name=""/>
        <dsp:cNvSpPr/>
      </dsp:nvSpPr>
      <dsp:spPr>
        <a:xfrm>
          <a:off x="264206" y="2384140"/>
          <a:ext cx="480375" cy="480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CA688D-3D89-4C01-B0BD-D840574EFF61}">
      <dsp:nvSpPr>
        <dsp:cNvPr id="0" name=""/>
        <dsp:cNvSpPr/>
      </dsp:nvSpPr>
      <dsp:spPr>
        <a:xfrm>
          <a:off x="1008787" y="2187623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-Change font size of comparing statements and comparing documents minigame </a:t>
          </a:r>
          <a:endParaRPr lang="en-US" sz="1700" kern="1200"/>
        </a:p>
      </dsp:txBody>
      <dsp:txXfrm>
        <a:off x="1008787" y="2187623"/>
        <a:ext cx="4905421" cy="873409"/>
      </dsp:txXfrm>
    </dsp:sp>
    <dsp:sp modelId="{880CDC78-E3AD-435F-98B3-268ABEB3493A}">
      <dsp:nvSpPr>
        <dsp:cNvPr id="0" name=""/>
        <dsp:cNvSpPr/>
      </dsp:nvSpPr>
      <dsp:spPr>
        <a:xfrm>
          <a:off x="0" y="3279385"/>
          <a:ext cx="5914209" cy="8734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22F998-5BDE-4F2F-ACC9-6D9364A548C6}">
      <dsp:nvSpPr>
        <dsp:cNvPr id="0" name=""/>
        <dsp:cNvSpPr/>
      </dsp:nvSpPr>
      <dsp:spPr>
        <a:xfrm>
          <a:off x="264206" y="3475902"/>
          <a:ext cx="480375" cy="480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56AC0F-24A6-4D17-82FC-C6043191099A}">
      <dsp:nvSpPr>
        <dsp:cNvPr id="0" name=""/>
        <dsp:cNvSpPr/>
      </dsp:nvSpPr>
      <dsp:spPr>
        <a:xfrm>
          <a:off x="1008787" y="3279385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-Fix notepad issues .</a:t>
          </a:r>
          <a:endParaRPr lang="en-US" sz="1700" kern="1200"/>
        </a:p>
      </dsp:txBody>
      <dsp:txXfrm>
        <a:off x="1008787" y="3279385"/>
        <a:ext cx="4905421" cy="873409"/>
      </dsp:txXfrm>
    </dsp:sp>
    <dsp:sp modelId="{BD390185-F08C-4E2F-AE01-77F6FA9C65C7}">
      <dsp:nvSpPr>
        <dsp:cNvPr id="0" name=""/>
        <dsp:cNvSpPr/>
      </dsp:nvSpPr>
      <dsp:spPr>
        <a:xfrm>
          <a:off x="0" y="4371147"/>
          <a:ext cx="5914209" cy="8734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FB71C8-6258-4DA8-8F92-07A085C99FCD}">
      <dsp:nvSpPr>
        <dsp:cNvPr id="0" name=""/>
        <dsp:cNvSpPr/>
      </dsp:nvSpPr>
      <dsp:spPr>
        <a:xfrm>
          <a:off x="264206" y="4567664"/>
          <a:ext cx="480375" cy="480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2F67A3-7532-42AD-A212-807BF590EA3F}">
      <dsp:nvSpPr>
        <dsp:cNvPr id="0" name=""/>
        <dsp:cNvSpPr/>
      </dsp:nvSpPr>
      <dsp:spPr>
        <a:xfrm>
          <a:off x="1008787" y="4371147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-Integrate start of microgames better into the website.</a:t>
          </a:r>
          <a:endParaRPr lang="en-US" sz="1700" kern="1200"/>
        </a:p>
      </dsp:txBody>
      <dsp:txXfrm>
        <a:off x="1008787" y="4371147"/>
        <a:ext cx="4905421" cy="873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9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75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22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08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30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7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951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975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3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12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6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36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3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16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A41B4C-B715-4B0F-8038-8C1EC8524144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18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BFB9-EDA9-43E8-9553-34A44B5B8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3650" y="661879"/>
            <a:ext cx="8754631" cy="904010"/>
          </a:xfrm>
        </p:spPr>
        <p:txBody>
          <a:bodyPr/>
          <a:lstStyle/>
          <a:p>
            <a:r>
              <a:rPr lang="en-GB" dirty="0"/>
              <a:t>Product design</a:t>
            </a:r>
            <a:br>
              <a:rPr lang="en-GB" dirty="0"/>
            </a:br>
            <a:r>
              <a:rPr lang="en-GB" dirty="0"/>
              <a:t>Book title: Black Canvas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D416-857A-484E-A2B0-EF78C8E11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1410" y="1800591"/>
            <a:ext cx="7325590" cy="3761510"/>
          </a:xfrm>
        </p:spPr>
        <p:txBody>
          <a:bodyPr>
            <a:normAutofit/>
          </a:bodyPr>
          <a:lstStyle/>
          <a:p>
            <a:r>
              <a:rPr lang="en-GB" dirty="0"/>
              <a:t>As a group we decided to create an interactive website which will be advertising a book. The website will act as a short prequel story to the book. It will require the user navigate the website and look  for clues and evidence. The user will complete microgames/puzzles to obtain leads, eventually leading them to the diary of the killer.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C4DC0-3B10-4533-AB58-95E7577B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741" y="2692885"/>
            <a:ext cx="2775080" cy="32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707075-25D1-495F-9D67-1D706D7A7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540CD5-A20B-4B7C-822A-C9C9A7245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AE1A2-2965-4844-84C7-F7850D1E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262626"/>
                </a:solidFill>
              </a:rPr>
              <a:t>Feedback: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A3E01E-7BC8-4D86-8005-AB7C3F960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1C0B01-D6B6-4835-B601-2C0DF72C6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871595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09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2E5215-2D30-4674-B035-42B84CF4E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8567EC-BA84-4C6C-AC2C-E07382B10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12F9D32-251F-4D78-B1BA-DCCE50D3D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7CB21-F771-45E9-9622-B531F3F5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0"/>
            <a:ext cx="2969670" cy="2468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400" dirty="0"/>
            </a:br>
            <a:r>
              <a:rPr lang="en-US" sz="3400" dirty="0"/>
              <a:t>How our future work could be improved ?</a:t>
            </a:r>
            <a:br>
              <a:rPr lang="en-US" sz="3400" dirty="0"/>
            </a:br>
            <a:r>
              <a:rPr lang="en-US" sz="3400" dirty="0"/>
              <a:t>Any Questions?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7429E-866E-4EA2-96D0-1A47D83F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101C11B6-F8A6-4361-9152-BF173A6F9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5334" y="1410208"/>
            <a:ext cx="3858780" cy="385878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D931CC-F9EA-4AA5-B787-BBC988B2E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3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F6412D-F59B-4A91-9592-C259A50072FB}"/>
              </a:ext>
            </a:extLst>
          </p:cNvPr>
          <p:cNvSpPr/>
          <p:nvPr/>
        </p:nvSpPr>
        <p:spPr>
          <a:xfrm>
            <a:off x="3954646" y="2967335"/>
            <a:ext cx="42827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9827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707075-25D1-495F-9D67-1D706D7A7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40CD5-A20B-4B7C-822A-C9C9A7245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06AA5-BBA2-49B5-B1D4-3F3060F8F928}"/>
              </a:ext>
            </a:extLst>
          </p:cNvPr>
          <p:cNvSpPr txBox="1"/>
          <p:nvPr/>
        </p:nvSpPr>
        <p:spPr>
          <a:xfrm>
            <a:off x="1055599" y="1055077"/>
            <a:ext cx="2532909" cy="4794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Roles: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A3E01E-7BC8-4D86-8005-AB7C3F960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6638C79-2161-4FEA-A6C0-036733446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299621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220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6AB-4B63-402B-972C-53F746DB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23" y="1671724"/>
            <a:ext cx="7365422" cy="3514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92C8A-A008-4ADC-92C4-8BA388E6DFE9}"/>
              </a:ext>
            </a:extLst>
          </p:cNvPr>
          <p:cNvSpPr/>
          <p:nvPr/>
        </p:nvSpPr>
        <p:spPr>
          <a:xfrm>
            <a:off x="2411390" y="937551"/>
            <a:ext cx="1350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Ideation</a:t>
            </a:r>
          </a:p>
        </p:txBody>
      </p:sp>
    </p:spTree>
    <p:extLst>
      <p:ext uri="{BB962C8B-B14F-4D97-AF65-F5344CB8AC3E}">
        <p14:creationId xmlns:p14="http://schemas.microsoft.com/office/powerpoint/2010/main" val="70970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BF80B-8F1E-495A-9D8C-AA12895FA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34" b="8621"/>
          <a:stretch/>
        </p:blipFill>
        <p:spPr>
          <a:xfrm>
            <a:off x="855063" y="872863"/>
            <a:ext cx="3942528" cy="2795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9DD0D-15D0-4BB8-8B17-393E47E3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88" y="845533"/>
            <a:ext cx="4509932" cy="32423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52C82-6802-4FCA-8A26-439BE2D6BE40}"/>
              </a:ext>
            </a:extLst>
          </p:cNvPr>
          <p:cNvSpPr/>
          <p:nvPr/>
        </p:nvSpPr>
        <p:spPr>
          <a:xfrm>
            <a:off x="1792389" y="534309"/>
            <a:ext cx="1203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Flow chart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E4274-FCBF-4E9B-B5BF-E4D0E3329FBE}"/>
              </a:ext>
            </a:extLst>
          </p:cNvPr>
          <p:cNvSpPr/>
          <p:nvPr/>
        </p:nvSpPr>
        <p:spPr>
          <a:xfrm>
            <a:off x="6904661" y="506979"/>
            <a:ext cx="33511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User progression though the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C613C-2726-42DE-8205-2928C4E9588A}"/>
              </a:ext>
            </a:extLst>
          </p:cNvPr>
          <p:cNvSpPr/>
          <p:nvPr/>
        </p:nvSpPr>
        <p:spPr>
          <a:xfrm>
            <a:off x="7421412" y="4099004"/>
            <a:ext cx="913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Lockpick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E75EC5-7D7D-49DD-8009-ABA531A4B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0" r="2587" b="28557"/>
          <a:stretch/>
        </p:blipFill>
        <p:spPr>
          <a:xfrm>
            <a:off x="5937030" y="4371478"/>
            <a:ext cx="3882220" cy="1952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7A20F-7553-4F89-8609-32BB4C028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46" y="4036142"/>
            <a:ext cx="4405364" cy="22875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888B0BC-06AD-4A71-AB5E-C88EFCA3A76E}"/>
              </a:ext>
            </a:extLst>
          </p:cNvPr>
          <p:cNvSpPr/>
          <p:nvPr/>
        </p:nvSpPr>
        <p:spPr>
          <a:xfrm>
            <a:off x="1922922" y="3697588"/>
            <a:ext cx="23380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Photograph reconstruction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A1EA4C-D1D3-41B6-A9EF-8F7032489A22}"/>
              </a:ext>
            </a:extLst>
          </p:cNvPr>
          <p:cNvSpPr/>
          <p:nvPr/>
        </p:nvSpPr>
        <p:spPr>
          <a:xfrm>
            <a:off x="4521328" y="532948"/>
            <a:ext cx="2066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Microgames</a:t>
            </a:r>
          </a:p>
        </p:txBody>
      </p:sp>
    </p:spTree>
    <p:extLst>
      <p:ext uri="{BB962C8B-B14F-4D97-AF65-F5344CB8AC3E}">
        <p14:creationId xmlns:p14="http://schemas.microsoft.com/office/powerpoint/2010/main" val="174124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DEB1A-8C56-420A-A0EE-51D300A8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05" y="1527464"/>
            <a:ext cx="4395548" cy="3161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B7340-6660-4EC3-A98E-AFD1ECEF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0998"/>
            <a:ext cx="5078408" cy="3127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FD86DF-58BF-48D7-AC18-51514F459686}"/>
              </a:ext>
            </a:extLst>
          </p:cNvPr>
          <p:cNvSpPr/>
          <p:nvPr/>
        </p:nvSpPr>
        <p:spPr>
          <a:xfrm>
            <a:off x="2014102" y="1051852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Comparing Documents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06E7A9-780A-4CC5-99FE-04FAC1234ADB}"/>
              </a:ext>
            </a:extLst>
          </p:cNvPr>
          <p:cNvSpPr/>
          <p:nvPr/>
        </p:nvSpPr>
        <p:spPr>
          <a:xfrm>
            <a:off x="7208563" y="1051852"/>
            <a:ext cx="285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Spot Statement Discrepancies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129506-6AB7-456B-911B-EBC34FAEABCC}"/>
              </a:ext>
            </a:extLst>
          </p:cNvPr>
          <p:cNvSpPr/>
          <p:nvPr/>
        </p:nvSpPr>
        <p:spPr>
          <a:xfrm>
            <a:off x="4665826" y="682520"/>
            <a:ext cx="1807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Microgames</a:t>
            </a:r>
          </a:p>
        </p:txBody>
      </p:sp>
    </p:spTree>
    <p:extLst>
      <p:ext uri="{BB962C8B-B14F-4D97-AF65-F5344CB8AC3E}">
        <p14:creationId xmlns:p14="http://schemas.microsoft.com/office/powerpoint/2010/main" val="83176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ECFD-F7F7-4901-B066-608D4930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593" y="655116"/>
            <a:ext cx="3772407" cy="457200"/>
          </a:xfrm>
        </p:spPr>
        <p:txBody>
          <a:bodyPr>
            <a:noAutofit/>
          </a:bodyPr>
          <a:lstStyle/>
          <a:p>
            <a:r>
              <a:rPr lang="en-GB" sz="2400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9465A-D5C1-4EA4-8083-CF3C3722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3" y="2510236"/>
            <a:ext cx="3985816" cy="28470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9B2C71-1FB2-4B81-BAC5-F5D3250F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670" y="2590661"/>
            <a:ext cx="3941027" cy="268616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20ACCC-F596-4527-9578-322CCC843FD8}"/>
              </a:ext>
            </a:extLst>
          </p:cNvPr>
          <p:cNvSpPr txBox="1"/>
          <p:nvPr/>
        </p:nvSpPr>
        <p:spPr>
          <a:xfrm>
            <a:off x="3913593" y="1039087"/>
            <a:ext cx="340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(High-fidelity Prototype)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C461B9-65A0-4DDA-9FE4-732CAB4703E2}"/>
              </a:ext>
            </a:extLst>
          </p:cNvPr>
          <p:cNvCxnSpPr>
            <a:cxnSpLocks/>
          </p:cNvCxnSpPr>
          <p:nvPr/>
        </p:nvCxnSpPr>
        <p:spPr>
          <a:xfrm flipH="1">
            <a:off x="5618590" y="1496287"/>
            <a:ext cx="477410" cy="84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81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625982-48EB-46C0-9F0D-6775A276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42" y="2463125"/>
            <a:ext cx="3624006" cy="25506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83E39A-7438-4952-B8E3-04516AFE0D75}"/>
              </a:ext>
            </a:extLst>
          </p:cNvPr>
          <p:cNvSpPr txBox="1"/>
          <p:nvPr/>
        </p:nvSpPr>
        <p:spPr>
          <a:xfrm>
            <a:off x="5203130" y="776318"/>
            <a:ext cx="2726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Before: Evidence page</a:t>
            </a:r>
          </a:p>
          <a:p>
            <a:r>
              <a:rPr lang="en-GB" sz="2000" dirty="0"/>
              <a:t> (High fidelity)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E450AA-445F-407B-B160-031A2E9A8725}"/>
              </a:ext>
            </a:extLst>
          </p:cNvPr>
          <p:cNvCxnSpPr>
            <a:cxnSpLocks/>
          </p:cNvCxnSpPr>
          <p:nvPr/>
        </p:nvCxnSpPr>
        <p:spPr>
          <a:xfrm flipH="1">
            <a:off x="5958977" y="1645459"/>
            <a:ext cx="274045" cy="90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FC1BBC8-74CC-4A9F-AB04-A57E00B07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30" t="33064" r="39082" b="20545"/>
          <a:stretch/>
        </p:blipFill>
        <p:spPr>
          <a:xfrm>
            <a:off x="7104580" y="2463125"/>
            <a:ext cx="3467936" cy="24463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61E1BC-0103-4674-9BA9-C25F2A8A878E}"/>
              </a:ext>
            </a:extLst>
          </p:cNvPr>
          <p:cNvSpPr txBox="1"/>
          <p:nvPr/>
        </p:nvSpPr>
        <p:spPr>
          <a:xfrm>
            <a:off x="8095376" y="1912690"/>
            <a:ext cx="137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Minigame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3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CC49A4-1122-4EA7-87AF-DCFFE191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44" y="2542411"/>
            <a:ext cx="3899404" cy="26454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5FE88E-C2CC-41FE-ACC2-474C412FA806}"/>
              </a:ext>
            </a:extLst>
          </p:cNvPr>
          <p:cNvSpPr/>
          <p:nvPr/>
        </p:nvSpPr>
        <p:spPr>
          <a:xfrm>
            <a:off x="2450015" y="1039036"/>
            <a:ext cx="328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(High fidelity)</a:t>
            </a:r>
          </a:p>
          <a:p>
            <a:r>
              <a:rPr lang="en-GB" sz="2400" dirty="0"/>
              <a:t>Book front cover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5C0170-EF21-4E54-8514-30AA28459F1B}"/>
              </a:ext>
            </a:extLst>
          </p:cNvPr>
          <p:cNvCxnSpPr>
            <a:cxnSpLocks/>
          </p:cNvCxnSpPr>
          <p:nvPr/>
        </p:nvCxnSpPr>
        <p:spPr>
          <a:xfrm>
            <a:off x="4366727" y="1870033"/>
            <a:ext cx="742168" cy="604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73FD7-A2CE-4E78-931B-93452405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145" y="2409438"/>
            <a:ext cx="4236097" cy="38553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85BBD08-4908-42B8-8360-2BCF6E114798}"/>
              </a:ext>
            </a:extLst>
          </p:cNvPr>
          <p:cNvSpPr/>
          <p:nvPr/>
        </p:nvSpPr>
        <p:spPr>
          <a:xfrm>
            <a:off x="7228115" y="1223702"/>
            <a:ext cx="4005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Photograph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94834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E422711-9A8E-4645-9A09-11BE4A025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8507A6-D0B9-40DB-80CD-B6430A88B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62539C-22EB-4882-9115-2BF7BEEE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 dirty="0"/>
              <a:t>How we kept the process of our project?</a:t>
            </a:r>
            <a:br>
              <a:rPr lang="en-GB" sz="3100" dirty="0"/>
            </a:br>
            <a:endParaRPr lang="en-GB" sz="31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7FA74-C409-49AC-BD2B-A3ED70E0D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CBC658E-721E-40CC-80DF-B0D5241D2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567427" cy="3318936"/>
          </a:xfrm>
        </p:spPr>
        <p:txBody>
          <a:bodyPr>
            <a:normAutofit/>
          </a:bodyPr>
          <a:lstStyle/>
          <a:p>
            <a:r>
              <a:rPr lang="en-US" dirty="0"/>
              <a:t>Trello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Teamweek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5A68E62-34AB-4706-BC41-EE32EA2EF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20" r="15412" b="2"/>
          <a:stretch/>
        </p:blipFill>
        <p:spPr>
          <a:xfrm>
            <a:off x="6093447" y="821175"/>
            <a:ext cx="2584054" cy="2494531"/>
          </a:xfrm>
          <a:prstGeom prst="rect">
            <a:avLst/>
          </a:prstGeom>
        </p:spPr>
      </p:pic>
      <p:sp>
        <p:nvSpPr>
          <p:cNvPr id="42" name="Rectangle 19">
            <a:extLst>
              <a:ext uri="{FF2B5EF4-FFF2-40B4-BE49-F238E27FC236}">
                <a16:creationId xmlns:a16="http://schemas.microsoft.com/office/drawing/2014/main" id="{9186D272-4201-42CA-89A9-4635FD75D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664121-1830-424B-BB4E-7D5C39CB63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9" r="35155" b="2"/>
          <a:stretch/>
        </p:blipFill>
        <p:spPr>
          <a:xfrm>
            <a:off x="8855486" y="821175"/>
            <a:ext cx="2510350" cy="2494531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0D89CB6-3993-4E8D-B064-4AB2BFB226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16284"/>
          <a:stretch/>
        </p:blipFill>
        <p:spPr>
          <a:xfrm>
            <a:off x="6093448" y="3453833"/>
            <a:ext cx="5264080" cy="24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094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212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Garamond</vt:lpstr>
      <vt:lpstr>Organic</vt:lpstr>
      <vt:lpstr>Product design Book title: Black Canvas</vt:lpstr>
      <vt:lpstr>PowerPoint Presentation</vt:lpstr>
      <vt:lpstr>PowerPoint Presentation</vt:lpstr>
      <vt:lpstr>PowerPoint Presentation</vt:lpstr>
      <vt:lpstr>PowerPoint Presentation</vt:lpstr>
      <vt:lpstr>Home page</vt:lpstr>
      <vt:lpstr>PowerPoint Presentation</vt:lpstr>
      <vt:lpstr>PowerPoint Presentation</vt:lpstr>
      <vt:lpstr>How we kept the process of our project? </vt:lpstr>
      <vt:lpstr>Feedback:</vt:lpstr>
      <vt:lpstr> How our future work could be improved ? Any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design Book title: Black Canvas</dc:title>
  <dc:creator>Jhulissa karina</dc:creator>
  <cp:lastModifiedBy>Jhulissa karina</cp:lastModifiedBy>
  <cp:revision>3</cp:revision>
  <dcterms:created xsi:type="dcterms:W3CDTF">2019-03-14T15:37:54Z</dcterms:created>
  <dcterms:modified xsi:type="dcterms:W3CDTF">2019-03-14T15:50:03Z</dcterms:modified>
</cp:coreProperties>
</file>